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66" r:id="rId9"/>
    <p:sldId id="260" r:id="rId10"/>
    <p:sldId id="274" r:id="rId11"/>
    <p:sldId id="259" r:id="rId12"/>
    <p:sldId id="269" r:id="rId13"/>
    <p:sldId id="270" r:id="rId14"/>
    <p:sldId id="271" r:id="rId15"/>
    <p:sldId id="267" r:id="rId16"/>
    <p:sldId id="273" r:id="rId17"/>
    <p:sldId id="272" r:id="rId18"/>
    <p:sldId id="26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7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0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5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4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4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4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0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42E48-4371-6D41-AA68-C7B696E18DD4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1092-4D18-104C-AB5F-B1007F5A4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cs.jax.org)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lars-von-buchholtz/BIOF395" TargetMode="External"/><Relationship Id="rId3" Type="http://schemas.openxmlformats.org/officeDocument/2006/relationships/hyperlink" Target="http://rpubs.com/lvonbuchholtz/BIOF39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854" y="598381"/>
            <a:ext cx="11661167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Classification of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Pubmed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‘taste’ abstracts and expression profiling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report</a:t>
            </a:r>
            <a:r>
              <a:rPr lang="en-US" dirty="0" smtClean="0"/>
              <a:t>, Lars v. </a:t>
            </a:r>
            <a:r>
              <a:rPr lang="en-US" dirty="0" err="1" smtClean="0"/>
              <a:t>Buchholtz</a:t>
            </a:r>
            <a:r>
              <a:rPr lang="en-US" dirty="0" smtClean="0"/>
              <a:t>, 03/ 16/2017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26756" y="1006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Half-term Summary: Classification of ‘taste</a:t>
            </a:r>
            <a:r>
              <a:rPr lang="en-US" b="1" smtClean="0"/>
              <a:t>’ abstracts</a:t>
            </a:r>
            <a:endParaRPr lang="en-US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60144" y="2162431"/>
            <a:ext cx="11030493" cy="412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loaded and parsed ~28000 </a:t>
            </a:r>
            <a:r>
              <a:rPr lang="en-US" dirty="0" err="1" smtClean="0"/>
              <a:t>Pubmed</a:t>
            </a:r>
            <a:r>
              <a:rPr lang="en-US" dirty="0" smtClean="0"/>
              <a:t> abstract with the term ’taste’ into local database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built a TF-IDF matrix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Latent Semantic Analysis (Singular Value Decomposition on TF-IDF)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t-SNE projection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k-means clustering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279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64021" y="1427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K-means clustering of abstracts (k=12)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9015" y="1615418"/>
            <a:ext cx="3700563" cy="443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clusters look OK in plot, but not perfect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other clustering algorithms failed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clusters in the periphery are associated with topics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the pink cluster in the middle is complete garbage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11" y="1292772"/>
            <a:ext cx="7834184" cy="55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740573" y="1006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exploration with search terms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73" y="1193228"/>
            <a:ext cx="6638405" cy="566477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1864" y="1426233"/>
            <a:ext cx="4160136" cy="443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looked at random titles for each of the clusters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defined search terms that would characterize a cluster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888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66648" y="213110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exploration with taste modalities as search terms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7" y="1045388"/>
            <a:ext cx="6659426" cy="56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8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66648" y="213110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exploration with known taste genes as search terms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48" y="1803808"/>
            <a:ext cx="5713495" cy="48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Machine Learning to improve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14" y="1690688"/>
            <a:ext cx="2935014" cy="28094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training and test data defined by restrictive combination of k-means cluster identity and search terms</a:t>
            </a:r>
          </a:p>
          <a:p>
            <a:r>
              <a:rPr lang="en-US" dirty="0" smtClean="0"/>
              <a:t>semi-supervised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31" y="1453324"/>
            <a:ext cx="6333605" cy="54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22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Machine Learning to improve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370" y="1560198"/>
            <a:ext cx="2935014" cy="49308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continuous LSA data to predict multiple classes</a:t>
            </a:r>
          </a:p>
          <a:p>
            <a:r>
              <a:rPr lang="en-US" dirty="0" smtClean="0"/>
              <a:t>Random Forest Prediction</a:t>
            </a:r>
          </a:p>
          <a:p>
            <a:r>
              <a:rPr lang="en-US" dirty="0" smtClean="0"/>
              <a:t>accuracy 100% on training set,</a:t>
            </a:r>
          </a:p>
          <a:p>
            <a:r>
              <a:rPr lang="en-US" dirty="0" smtClean="0"/>
              <a:t>&gt;98% on test set</a:t>
            </a:r>
          </a:p>
          <a:p>
            <a:r>
              <a:rPr lang="en-US" dirty="0" smtClean="0"/>
              <a:t>then used to predict all abstracts (force them into one of these categories)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9" y="1193227"/>
            <a:ext cx="6638406" cy="56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Expression analysis </a:t>
            </a:r>
            <a:r>
              <a:rPr lang="en-US" b="1" dirty="0" smtClean="0"/>
              <a:t>(back in Python)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downloaded </a:t>
            </a:r>
            <a:r>
              <a:rPr lang="en-US" dirty="0" smtClean="0"/>
              <a:t>a list of all </a:t>
            </a:r>
            <a:r>
              <a:rPr lang="en-US" dirty="0" smtClean="0"/>
              <a:t>mouse genetic markers </a:t>
            </a:r>
            <a:r>
              <a:rPr lang="en-US" dirty="0"/>
              <a:t>from  </a:t>
            </a:r>
            <a:r>
              <a:rPr lang="en-US" dirty="0" smtClean="0"/>
              <a:t>MGI (</a:t>
            </a:r>
            <a:r>
              <a:rPr lang="en-US" dirty="0" smtClean="0">
                <a:hlinkClick r:id="rId2"/>
              </a:rPr>
              <a:t>www.informatics.jax.org)</a:t>
            </a:r>
            <a:r>
              <a:rPr lang="en-US" dirty="0" smtClean="0"/>
              <a:t> and parsed protein coding genes: symbol, name and synonyms into an SQLite table</a:t>
            </a:r>
          </a:p>
          <a:p>
            <a:r>
              <a:rPr lang="en-US" dirty="0" smtClean="0"/>
              <a:t>filtered abstracts from the ‘taste bud’ category for sentences that have variations of the term ‘express’</a:t>
            </a:r>
            <a:endParaRPr lang="en-US" dirty="0" smtClean="0"/>
          </a:p>
          <a:p>
            <a:r>
              <a:rPr lang="en-US" dirty="0" smtClean="0"/>
              <a:t>then found all gene synonyms in these sentence and consolidated a list of genes with the count of abstracts that they are mentioned 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2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543577"/>
              </p:ext>
            </p:extLst>
          </p:nvPr>
        </p:nvGraphicFramePr>
        <p:xfrm>
          <a:off x="6409038" y="365125"/>
          <a:ext cx="4944762" cy="6226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381"/>
                <a:gridCol w="2472381"/>
              </a:tblGrid>
              <a:tr h="373877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</a:t>
                      </a:r>
                      <a:endParaRPr lang="is-IS" sz="1800" b="0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en-US" b="1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tas1r3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gnat3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trpm5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bdnf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tas1r2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krt71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shh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tbpl1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tas1r1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cd36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pkd2l1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smtClean="0"/>
                        <a:t>trpv1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it-IT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ffar4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10865">
                <a:tc>
                  <a:txBody>
                    <a:bodyPr/>
                    <a:lstStyle/>
                    <a:p>
                      <a:r>
                        <a:rPr lang="it-IT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slc5a1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732295"/>
            <a:ext cx="5047452" cy="493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334 unique genes detected in taste bud abstracts</a:t>
            </a:r>
          </a:p>
          <a:p>
            <a:r>
              <a:rPr lang="en-US" dirty="0" smtClean="0"/>
              <a:t>top 15 displayed (only 1 artifact)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676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7395" y="1075038"/>
            <a:ext cx="10735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code is at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github.com/lars-von-buchholtz/BIOF395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R part of the analysis can be viewed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rpubs.com/lvonbuchholtz/BIOF395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Inspiration for this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vs information</a:t>
            </a:r>
          </a:p>
          <a:p>
            <a:r>
              <a:rPr lang="en-US" dirty="0" smtClean="0"/>
              <a:t>information content depends on specific question and techniques available to extract information from data</a:t>
            </a:r>
          </a:p>
          <a:p>
            <a:r>
              <a:rPr lang="en-US" dirty="0" smtClean="0"/>
              <a:t>daily </a:t>
            </a:r>
            <a:r>
              <a:rPr lang="en-US" dirty="0" err="1" smtClean="0"/>
              <a:t>Pubmed</a:t>
            </a:r>
            <a:r>
              <a:rPr lang="en-US" dirty="0" smtClean="0"/>
              <a:t> search with term ‘taste’:</a:t>
            </a:r>
          </a:p>
          <a:p>
            <a:pPr lvl="1"/>
            <a:r>
              <a:rPr lang="en-US" dirty="0" smtClean="0"/>
              <a:t>hardly any relevant publications missed</a:t>
            </a:r>
          </a:p>
          <a:p>
            <a:pPr lvl="1"/>
            <a:r>
              <a:rPr lang="en-US" dirty="0" smtClean="0"/>
              <a:t>&gt;60% of hits not about taste sensory biology (food, drugs, nutrition, gene families, learning [CTA] ,general sensory biology)</a:t>
            </a:r>
          </a:p>
          <a:p>
            <a:pPr lvl="1"/>
            <a:r>
              <a:rPr lang="en-US" dirty="0" smtClean="0"/>
              <a:t>10-20 new publications per day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1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description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all </a:t>
            </a:r>
            <a:r>
              <a:rPr lang="en-US" dirty="0" err="1" smtClean="0"/>
              <a:t>Pubmed</a:t>
            </a:r>
            <a:r>
              <a:rPr lang="en-US" dirty="0" smtClean="0"/>
              <a:t> ‘taste’ abstracts</a:t>
            </a:r>
          </a:p>
          <a:p>
            <a:r>
              <a:rPr lang="en-US" dirty="0" smtClean="0"/>
              <a:t>store them in a local database</a:t>
            </a:r>
          </a:p>
          <a:p>
            <a:r>
              <a:rPr lang="en-US" dirty="0" smtClean="0"/>
              <a:t>cluster them to identify thematic subgroups</a:t>
            </a:r>
          </a:p>
          <a:p>
            <a:r>
              <a:rPr lang="en-US" dirty="0" smtClean="0"/>
              <a:t>discard irrelevant subgroups</a:t>
            </a:r>
          </a:p>
          <a:p>
            <a:r>
              <a:rPr lang="en-US" dirty="0" err="1" smtClean="0"/>
              <a:t>subcluster</a:t>
            </a:r>
            <a:r>
              <a:rPr lang="en-US" dirty="0" smtClean="0"/>
              <a:t> remaining abstracts</a:t>
            </a:r>
          </a:p>
          <a:p>
            <a:pPr lvl="1"/>
            <a:r>
              <a:rPr lang="en-US" dirty="0" smtClean="0"/>
              <a:t>check if taste qualities sweet, sour, salty, bitter and umami are segregated</a:t>
            </a:r>
          </a:p>
          <a:p>
            <a:r>
              <a:rPr lang="en-US" dirty="0" smtClean="0"/>
              <a:t>identify genes expressed in taste tissue based on abstract texts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1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Getting a local database of taste abstracts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</a:t>
            </a:r>
            <a:r>
              <a:rPr lang="en-US" dirty="0" err="1" smtClean="0"/>
              <a:t>Biopython’s</a:t>
            </a:r>
            <a:r>
              <a:rPr lang="en-US" dirty="0" smtClean="0"/>
              <a:t> </a:t>
            </a:r>
            <a:r>
              <a:rPr lang="en-US" dirty="0" err="1" smtClean="0"/>
              <a:t>Entrez</a:t>
            </a:r>
            <a:r>
              <a:rPr lang="en-US" dirty="0" smtClean="0"/>
              <a:t> object to download </a:t>
            </a:r>
            <a:r>
              <a:rPr lang="en-US" dirty="0" err="1" smtClean="0"/>
              <a:t>Pubmed</a:t>
            </a:r>
            <a:r>
              <a:rPr lang="en-US" dirty="0" smtClean="0"/>
              <a:t> ‘taste’ entries:</a:t>
            </a:r>
          </a:p>
          <a:p>
            <a:pPr lvl="1"/>
            <a:r>
              <a:rPr lang="en-US" dirty="0" smtClean="0"/>
              <a:t>implementing </a:t>
            </a:r>
            <a:r>
              <a:rPr lang="en-US" dirty="0" err="1" smtClean="0"/>
              <a:t>Pubmed’s</a:t>
            </a:r>
            <a:r>
              <a:rPr lang="en-US" dirty="0" smtClean="0"/>
              <a:t> e-utilities</a:t>
            </a:r>
          </a:p>
          <a:p>
            <a:pPr lvl="1"/>
            <a:r>
              <a:rPr lang="en-US" dirty="0" smtClean="0"/>
              <a:t>parsing XML into a Python structure of dictionaries and lists</a:t>
            </a:r>
          </a:p>
          <a:p>
            <a:pPr lvl="1"/>
            <a:r>
              <a:rPr lang="en-US" dirty="0" smtClean="0"/>
              <a:t>download in chunks of &lt;9975</a:t>
            </a:r>
          </a:p>
          <a:p>
            <a:pPr lvl="1"/>
            <a:r>
              <a:rPr lang="en-US" dirty="0" smtClean="0"/>
              <a:t>extract PMID, title, abstract, journal and publication date</a:t>
            </a:r>
          </a:p>
          <a:p>
            <a:r>
              <a:rPr lang="en-US" dirty="0" smtClean="0"/>
              <a:t>total of </a:t>
            </a:r>
            <a:r>
              <a:rPr lang="is-IS" dirty="0" smtClean="0"/>
              <a:t>34448 abstracts received, 5700 had no abstract and were discarded </a:t>
            </a:r>
            <a:endParaRPr lang="en-US" dirty="0" smtClean="0"/>
          </a:p>
          <a:p>
            <a:r>
              <a:rPr lang="en-US" dirty="0" smtClean="0"/>
              <a:t>total of </a:t>
            </a:r>
            <a:r>
              <a:rPr lang="cs-CZ" dirty="0" smtClean="0"/>
              <a:t>28694 </a:t>
            </a:r>
            <a:r>
              <a:rPr lang="cs-CZ" dirty="0" err="1" smtClean="0"/>
              <a:t>entries</a:t>
            </a:r>
            <a:r>
              <a:rPr lang="cs-CZ" dirty="0" smtClean="0"/>
              <a:t> </a:t>
            </a:r>
            <a:r>
              <a:rPr lang="cs-CZ" dirty="0" err="1" smtClean="0"/>
              <a:t>saved</a:t>
            </a:r>
            <a:r>
              <a:rPr lang="cs-CZ" dirty="0" smtClean="0"/>
              <a:t> to a </a:t>
            </a:r>
            <a:r>
              <a:rPr lang="cs-CZ" dirty="0" err="1" smtClean="0"/>
              <a:t>sqlite</a:t>
            </a:r>
            <a:r>
              <a:rPr lang="cs-CZ" dirty="0" smtClean="0"/>
              <a:t> database and </a:t>
            </a:r>
            <a:r>
              <a:rPr lang="cs-CZ" dirty="0" err="1" smtClean="0"/>
              <a:t>IDs</a:t>
            </a:r>
            <a:r>
              <a:rPr lang="cs-CZ" dirty="0" smtClean="0"/>
              <a:t> </a:t>
            </a:r>
            <a:r>
              <a:rPr lang="cs-CZ" dirty="0" err="1" smtClean="0"/>
              <a:t>written</a:t>
            </a:r>
            <a:r>
              <a:rPr lang="cs-CZ" dirty="0" smtClean="0"/>
              <a:t> to a </a:t>
            </a:r>
            <a:r>
              <a:rPr lang="cs-CZ" dirty="0" err="1" smtClean="0"/>
              <a:t>textfile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Exploratory analysis of whole corpus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concatenated all abstracts and titles</a:t>
            </a:r>
          </a:p>
          <a:p>
            <a:r>
              <a:rPr lang="en-US" dirty="0" smtClean="0"/>
              <a:t>lowercased them</a:t>
            </a:r>
          </a:p>
          <a:p>
            <a:r>
              <a:rPr lang="en-US" dirty="0" smtClean="0"/>
              <a:t>removed all non-alphabetic characters</a:t>
            </a:r>
          </a:p>
          <a:p>
            <a:r>
              <a:rPr lang="en-US" dirty="0" smtClean="0"/>
              <a:t>removed all tokens with &lt;2 characters</a:t>
            </a:r>
          </a:p>
          <a:p>
            <a:r>
              <a:rPr lang="en-US" dirty="0" smtClean="0"/>
              <a:t>removed standard </a:t>
            </a:r>
            <a:r>
              <a:rPr lang="en-US" dirty="0" err="1" smtClean="0"/>
              <a:t>stopwords</a:t>
            </a:r>
            <a:r>
              <a:rPr lang="en-US" dirty="0" smtClean="0"/>
              <a:t> ( </a:t>
            </a:r>
            <a:r>
              <a:rPr lang="en-US" dirty="0" err="1" smtClean="0"/>
              <a:t>stopwords.words</a:t>
            </a:r>
            <a:r>
              <a:rPr lang="en-US" dirty="0" smtClean="0"/>
              <a:t>('</a:t>
            </a:r>
            <a:r>
              <a:rPr lang="en-US" dirty="0" err="1" smtClean="0"/>
              <a:t>english</a:t>
            </a:r>
            <a:r>
              <a:rPr lang="en-US" dirty="0" smtClean="0"/>
              <a:t>') )</a:t>
            </a:r>
          </a:p>
          <a:p>
            <a:r>
              <a:rPr lang="en-US" dirty="0" smtClean="0"/>
              <a:t>stemmed tokens with </a:t>
            </a:r>
            <a:r>
              <a:rPr lang="en-US" dirty="0" err="1" smtClean="0"/>
              <a:t>Porterstemmer</a:t>
            </a:r>
            <a:endParaRPr lang="en-US" dirty="0" smtClean="0"/>
          </a:p>
          <a:p>
            <a:r>
              <a:rPr lang="en-US" dirty="0" smtClean="0"/>
              <a:t>explored most frequent words and n-grams up to 5</a:t>
            </a:r>
          </a:p>
          <a:p>
            <a:r>
              <a:rPr lang="en-US" dirty="0" smtClean="0"/>
              <a:t>removed frequently </a:t>
            </a:r>
            <a:r>
              <a:rPr lang="en-US" dirty="0" err="1" smtClean="0"/>
              <a:t>occuring</a:t>
            </a:r>
            <a:r>
              <a:rPr lang="en-US" dirty="0" smtClean="0"/>
              <a:t> words with little information value (e.g. ‘study’, ‘aim’, ‘purpose’, ‘result’, ‘show’, etc.)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7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Analysis as individual abstracts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each publication, concatenated title and abstract</a:t>
            </a:r>
          </a:p>
          <a:p>
            <a:r>
              <a:rPr lang="en-US" dirty="0" smtClean="0"/>
              <a:t>lowercased, tokenized, removed all non-alphabetic characters, tokens with &lt;2 characters, standard and custom </a:t>
            </a:r>
            <a:r>
              <a:rPr lang="en-US" dirty="0" err="1" smtClean="0"/>
              <a:t>stopwords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stemmed tokens with </a:t>
            </a:r>
            <a:r>
              <a:rPr lang="en-US" dirty="0" err="1" smtClean="0"/>
              <a:t>Porterstemmer</a:t>
            </a:r>
            <a:endParaRPr lang="en-US" dirty="0" smtClean="0"/>
          </a:p>
          <a:p>
            <a:r>
              <a:rPr lang="en-US" dirty="0" smtClean="0"/>
              <a:t>built </a:t>
            </a:r>
            <a:r>
              <a:rPr lang="en-US" dirty="0" err="1" smtClean="0"/>
              <a:t>Tf-Idf</a:t>
            </a:r>
            <a:r>
              <a:rPr lang="en-US" dirty="0" smtClean="0"/>
              <a:t> matrix with </a:t>
            </a:r>
            <a:r>
              <a:rPr lang="en-US" dirty="0" err="1" smtClean="0"/>
              <a:t>TfidfVectorizer</a:t>
            </a:r>
            <a:r>
              <a:rPr lang="en-US" dirty="0" smtClean="0"/>
              <a:t> from </a:t>
            </a:r>
            <a:r>
              <a:rPr lang="en-US" dirty="0" err="1" smtClean="0"/>
              <a:t>sklearn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parameters: minimum 1%, maximum 80%</a:t>
            </a:r>
          </a:p>
          <a:p>
            <a:r>
              <a:rPr lang="en-US" dirty="0" smtClean="0"/>
              <a:t>results in 1299 terms (mostly words, but several bigrams and 1 trigram)</a:t>
            </a:r>
          </a:p>
          <a:p>
            <a:r>
              <a:rPr lang="en-US" dirty="0" smtClean="0"/>
              <a:t>saved matrix as </a:t>
            </a:r>
            <a:r>
              <a:rPr lang="en-US" dirty="0"/>
              <a:t>Matrix Market </a:t>
            </a:r>
            <a:r>
              <a:rPr lang="en-US" dirty="0" smtClean="0"/>
              <a:t>file for transfer to R, saved terms as text file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Singular Value Decomposition (SVD) of </a:t>
            </a:r>
            <a:r>
              <a:rPr lang="en-US" b="1" dirty="0" err="1" smtClean="0"/>
              <a:t>Tf-Idf</a:t>
            </a:r>
            <a:r>
              <a:rPr lang="en-US" b="1" dirty="0" smtClean="0"/>
              <a:t> Matrix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75" y="1690688"/>
            <a:ext cx="4987363" cy="49873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783317" cy="4133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R, read </a:t>
            </a:r>
            <a:r>
              <a:rPr lang="en-US" dirty="0" err="1" smtClean="0"/>
              <a:t>Tf-Idf</a:t>
            </a:r>
            <a:r>
              <a:rPr lang="en-US" dirty="0" smtClean="0"/>
              <a:t> Matrix (sparse), terms and PMID files</a:t>
            </a:r>
          </a:p>
          <a:p>
            <a:r>
              <a:rPr lang="en-US" dirty="0" smtClean="0"/>
              <a:t>singular value decomposition (not centered) for dimensionality reduction and noise filtering</a:t>
            </a:r>
          </a:p>
          <a:p>
            <a:r>
              <a:rPr lang="en-US" dirty="0" smtClean="0"/>
              <a:t>visualization of variance explained by singular values</a:t>
            </a:r>
          </a:p>
          <a:p>
            <a:r>
              <a:rPr lang="en-US" dirty="0" smtClean="0"/>
              <a:t>keep 10 dimensions for further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9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021" y="142711"/>
            <a:ext cx="10515600" cy="1325563"/>
          </a:xfrm>
        </p:spPr>
        <p:txBody>
          <a:bodyPr/>
          <a:lstStyle/>
          <a:p>
            <a:r>
              <a:rPr lang="en-US" b="1" dirty="0" smtClean="0"/>
              <a:t>t-SNE projection of 10-dimensional data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9015" y="1615418"/>
            <a:ext cx="4741500" cy="443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t-distributed stochastic neighborhood embedding</a:t>
            </a:r>
          </a:p>
          <a:p>
            <a:r>
              <a:rPr lang="en-US" dirty="0" smtClean="0"/>
              <a:t>visualization method for higher-dimensional data</a:t>
            </a:r>
          </a:p>
          <a:p>
            <a:r>
              <a:rPr lang="en-US" dirty="0" smtClean="0"/>
              <a:t>tries to optimize relative distances to closest neighbors in n-dimensional space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0" y="1512012"/>
            <a:ext cx="6612300" cy="51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1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87" y="1084662"/>
            <a:ext cx="6153820" cy="615382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64021" y="1427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Hierarchical clustering of abstracts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9015" y="1615418"/>
            <a:ext cx="4741500" cy="443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clusters don’t look very good in t-SNE plot</a:t>
            </a:r>
          </a:p>
        </p:txBody>
      </p:sp>
    </p:spTree>
    <p:extLst>
      <p:ext uri="{BB962C8B-B14F-4D97-AF65-F5344CB8AC3E}">
        <p14:creationId xmlns:p14="http://schemas.microsoft.com/office/powerpoint/2010/main" val="1344896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779</Words>
  <Application>Microsoft Macintosh PowerPoint</Application>
  <PresentationFormat>Widescreen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Classification of Pubmed ‘taste’ abstracts and expression profiling</vt:lpstr>
      <vt:lpstr>Inspiration for this project</vt:lpstr>
      <vt:lpstr>Project description</vt:lpstr>
      <vt:lpstr>Getting a local database of taste abstracts</vt:lpstr>
      <vt:lpstr>Exploratory analysis of whole corpus</vt:lpstr>
      <vt:lpstr>Analysis as individual abstracts</vt:lpstr>
      <vt:lpstr>Singular Value Decomposition (SVD) of Tf-Idf Matrix</vt:lpstr>
      <vt:lpstr>t-SNE projection of 10-dimensional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to improve classification</vt:lpstr>
      <vt:lpstr>Machine Learning to improve classification</vt:lpstr>
      <vt:lpstr>Expression analysis (back in Python)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Pubmed ‘taste’ abstracts and expression profiling</dc:title>
  <dc:creator>Microsoft Office User</dc:creator>
  <cp:lastModifiedBy>Microsoft Office User</cp:lastModifiedBy>
  <cp:revision>15</cp:revision>
  <dcterms:created xsi:type="dcterms:W3CDTF">2017-03-12T19:25:00Z</dcterms:created>
  <dcterms:modified xsi:type="dcterms:W3CDTF">2017-05-10T14:53:40Z</dcterms:modified>
</cp:coreProperties>
</file>